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EA9D85-BD11-408D-BD94-8A9C4DCE5D07}" v="2" dt="2021-03-16T09:28:10.066"/>
    <p1510:client id="{B9F20315-BB4A-5897-9189-4320EAF98B99}" v="15" dt="2021-03-19T11:48:30.638"/>
    <p1510:client id="{F2FFFA11-6115-1A19-B50F-FFD27F9891FE}" v="19" dt="2021-03-18T11:11:49.0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46F890A9-2807-4EBB-B81D-B2AA78EC7F39}" styleName="Stijl, donker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7" d="100"/>
          <a:sy n="67" d="100"/>
        </p:scale>
        <p:origin x="4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omé Sies" userId="S::ssies@albeda.nl::835da443-306b-44f9-8310-a687317e6825" providerId="AD" clId="Web-{B9F20315-BB4A-5897-9189-4320EAF98B99}"/>
    <pc:docChg chg="modSld">
      <pc:chgData name="Salomé Sies" userId="S::ssies@albeda.nl::835da443-306b-44f9-8310-a687317e6825" providerId="AD" clId="Web-{B9F20315-BB4A-5897-9189-4320EAF98B99}" dt="2021-03-19T11:48:30.372" v="6" actId="20577"/>
      <pc:docMkLst>
        <pc:docMk/>
      </pc:docMkLst>
      <pc:sldChg chg="modSp">
        <pc:chgData name="Salomé Sies" userId="S::ssies@albeda.nl::835da443-306b-44f9-8310-a687317e6825" providerId="AD" clId="Web-{B9F20315-BB4A-5897-9189-4320EAF98B99}" dt="2021-03-19T11:48:30.372" v="6" actId="20577"/>
        <pc:sldMkLst>
          <pc:docMk/>
          <pc:sldMk cId="704386685" sldId="260"/>
        </pc:sldMkLst>
        <pc:spChg chg="mod">
          <ac:chgData name="Salomé Sies" userId="S::ssies@albeda.nl::835da443-306b-44f9-8310-a687317e6825" providerId="AD" clId="Web-{B9F20315-BB4A-5897-9189-4320EAF98B99}" dt="2021-03-19T11:48:30.372" v="6" actId="20577"/>
          <ac:spMkLst>
            <pc:docMk/>
            <pc:sldMk cId="704386685" sldId="260"/>
            <ac:spMk id="3" creationId="{00000000-0000-0000-0000-000000000000}"/>
          </ac:spMkLst>
        </pc:spChg>
      </pc:sldChg>
    </pc:docChg>
  </pc:docChgLst>
  <pc:docChgLst>
    <pc:chgData name="Salomé Sies" userId="S::ssies@albeda.nl::835da443-306b-44f9-8310-a687317e6825" providerId="AD" clId="Web-{F2FFFA11-6115-1A19-B50F-FFD27F9891FE}"/>
    <pc:docChg chg="modSld">
      <pc:chgData name="Salomé Sies" userId="S::ssies@albeda.nl::835da443-306b-44f9-8310-a687317e6825" providerId="AD" clId="Web-{F2FFFA11-6115-1A19-B50F-FFD27F9891FE}" dt="2021-03-18T11:11:48.663" v="7" actId="20577"/>
      <pc:docMkLst>
        <pc:docMk/>
      </pc:docMkLst>
      <pc:sldChg chg="modSp">
        <pc:chgData name="Salomé Sies" userId="S::ssies@albeda.nl::835da443-306b-44f9-8310-a687317e6825" providerId="AD" clId="Web-{F2FFFA11-6115-1A19-B50F-FFD27F9891FE}" dt="2021-03-18T11:10:07.410" v="1" actId="20577"/>
        <pc:sldMkLst>
          <pc:docMk/>
          <pc:sldMk cId="4190992738" sldId="261"/>
        </pc:sldMkLst>
        <pc:spChg chg="mod">
          <ac:chgData name="Salomé Sies" userId="S::ssies@albeda.nl::835da443-306b-44f9-8310-a687317e6825" providerId="AD" clId="Web-{F2FFFA11-6115-1A19-B50F-FFD27F9891FE}" dt="2021-03-18T11:10:07.410" v="1" actId="20577"/>
          <ac:spMkLst>
            <pc:docMk/>
            <pc:sldMk cId="4190992738" sldId="261"/>
            <ac:spMk id="2" creationId="{00000000-0000-0000-0000-000000000000}"/>
          </ac:spMkLst>
        </pc:spChg>
      </pc:sldChg>
      <pc:sldChg chg="modSp">
        <pc:chgData name="Salomé Sies" userId="S::ssies@albeda.nl::835da443-306b-44f9-8310-a687317e6825" providerId="AD" clId="Web-{F2FFFA11-6115-1A19-B50F-FFD27F9891FE}" dt="2021-03-18T11:11:48.663" v="7" actId="20577"/>
        <pc:sldMkLst>
          <pc:docMk/>
          <pc:sldMk cId="2142000003" sldId="262"/>
        </pc:sldMkLst>
        <pc:spChg chg="mod">
          <ac:chgData name="Salomé Sies" userId="S::ssies@albeda.nl::835da443-306b-44f9-8310-a687317e6825" providerId="AD" clId="Web-{F2FFFA11-6115-1A19-B50F-FFD27F9891FE}" dt="2021-03-18T11:11:48.663" v="7" actId="20577"/>
          <ac:spMkLst>
            <pc:docMk/>
            <pc:sldMk cId="2142000003" sldId="262"/>
            <ac:spMk id="3" creationId="{185D1E35-F3A4-41CF-B809-92EA1395517E}"/>
          </ac:spMkLst>
        </pc:spChg>
      </pc:sldChg>
    </pc:docChg>
  </pc:docChgLst>
  <pc:docChgLst>
    <pc:chgData name="Salomé Sies" userId="835da443-306b-44f9-8310-a687317e6825" providerId="ADAL" clId="{ACEA9D85-BD11-408D-BD94-8A9C4DCE5D07}"/>
    <pc:docChg chg="undo custSel addSld modSld">
      <pc:chgData name="Salomé Sies" userId="835da443-306b-44f9-8310-a687317e6825" providerId="ADAL" clId="{ACEA9D85-BD11-408D-BD94-8A9C4DCE5D07}" dt="2021-03-19T08:17:11.011" v="388" actId="20577"/>
      <pc:docMkLst>
        <pc:docMk/>
      </pc:docMkLst>
      <pc:sldChg chg="addSp delSp modSp mod setBg">
        <pc:chgData name="Salomé Sies" userId="835da443-306b-44f9-8310-a687317e6825" providerId="ADAL" clId="{ACEA9D85-BD11-408D-BD94-8A9C4DCE5D07}" dt="2021-03-16T09:25:12.594" v="2" actId="26606"/>
        <pc:sldMkLst>
          <pc:docMk/>
          <pc:sldMk cId="3069838572" sldId="257"/>
        </pc:sldMkLst>
        <pc:spChg chg="mod">
          <ac:chgData name="Salomé Sies" userId="835da443-306b-44f9-8310-a687317e6825" providerId="ADAL" clId="{ACEA9D85-BD11-408D-BD94-8A9C4DCE5D07}" dt="2021-03-16T09:25:12.594" v="2" actId="26606"/>
          <ac:spMkLst>
            <pc:docMk/>
            <pc:sldMk cId="3069838572" sldId="257"/>
            <ac:spMk id="2" creationId="{00000000-0000-0000-0000-000000000000}"/>
          </ac:spMkLst>
        </pc:spChg>
        <pc:spChg chg="add del">
          <ac:chgData name="Salomé Sies" userId="835da443-306b-44f9-8310-a687317e6825" providerId="ADAL" clId="{ACEA9D85-BD11-408D-BD94-8A9C4DCE5D07}" dt="2021-03-16T09:25:12.594" v="2" actId="26606"/>
          <ac:spMkLst>
            <pc:docMk/>
            <pc:sldMk cId="3069838572" sldId="257"/>
            <ac:spMk id="3" creationId="{00000000-0000-0000-0000-000000000000}"/>
          </ac:spMkLst>
        </pc:spChg>
        <pc:spChg chg="add">
          <ac:chgData name="Salomé Sies" userId="835da443-306b-44f9-8310-a687317e6825" providerId="ADAL" clId="{ACEA9D85-BD11-408D-BD94-8A9C4DCE5D07}" dt="2021-03-16T09:25:12.594" v="2" actId="26606"/>
          <ac:spMkLst>
            <pc:docMk/>
            <pc:sldMk cId="3069838572" sldId="257"/>
            <ac:spMk id="9" creationId="{FC695245-44E3-4A14-900A-D06036644A4E}"/>
          </ac:spMkLst>
        </pc:spChg>
        <pc:graphicFrameChg chg="add del">
          <ac:chgData name="Salomé Sies" userId="835da443-306b-44f9-8310-a687317e6825" providerId="ADAL" clId="{ACEA9D85-BD11-408D-BD94-8A9C4DCE5D07}" dt="2021-03-16T09:25:12.532" v="1" actId="26606"/>
          <ac:graphicFrameMkLst>
            <pc:docMk/>
            <pc:sldMk cId="3069838572" sldId="257"/>
            <ac:graphicFrameMk id="5" creationId="{56C222AD-58CC-4F15-874D-2AE8BEDE270F}"/>
          </ac:graphicFrameMkLst>
        </pc:graphicFrameChg>
        <pc:graphicFrameChg chg="add">
          <ac:chgData name="Salomé Sies" userId="835da443-306b-44f9-8310-a687317e6825" providerId="ADAL" clId="{ACEA9D85-BD11-408D-BD94-8A9C4DCE5D07}" dt="2021-03-16T09:25:12.594" v="2" actId="26606"/>
          <ac:graphicFrameMkLst>
            <pc:docMk/>
            <pc:sldMk cId="3069838572" sldId="257"/>
            <ac:graphicFrameMk id="7" creationId="{FC5EAB46-BF15-4307-A2D9-C1A81DC76574}"/>
          </ac:graphicFrameMkLst>
        </pc:graphicFrameChg>
      </pc:sldChg>
      <pc:sldChg chg="modSp mod setBg">
        <pc:chgData name="Salomé Sies" userId="835da443-306b-44f9-8310-a687317e6825" providerId="ADAL" clId="{ACEA9D85-BD11-408D-BD94-8A9C4DCE5D07}" dt="2021-03-16T09:25:52.199" v="12" actId="20577"/>
        <pc:sldMkLst>
          <pc:docMk/>
          <pc:sldMk cId="4191825872" sldId="258"/>
        </pc:sldMkLst>
        <pc:spChg chg="mod">
          <ac:chgData name="Salomé Sies" userId="835da443-306b-44f9-8310-a687317e6825" providerId="ADAL" clId="{ACEA9D85-BD11-408D-BD94-8A9C4DCE5D07}" dt="2021-03-16T09:25:29.606" v="5" actId="26606"/>
          <ac:spMkLst>
            <pc:docMk/>
            <pc:sldMk cId="4191825872" sldId="258"/>
            <ac:spMk id="2" creationId="{00000000-0000-0000-0000-000000000000}"/>
          </ac:spMkLst>
        </pc:spChg>
        <pc:spChg chg="mod">
          <ac:chgData name="Salomé Sies" userId="835da443-306b-44f9-8310-a687317e6825" providerId="ADAL" clId="{ACEA9D85-BD11-408D-BD94-8A9C4DCE5D07}" dt="2021-03-16T09:25:52.199" v="12" actId="20577"/>
          <ac:spMkLst>
            <pc:docMk/>
            <pc:sldMk cId="4191825872" sldId="258"/>
            <ac:spMk id="3" creationId="{00000000-0000-0000-0000-000000000000}"/>
          </ac:spMkLst>
        </pc:spChg>
        <pc:graphicFrameChg chg="add mod modGraphic">
          <ac:chgData name="Salomé Sies" userId="835da443-306b-44f9-8310-a687317e6825" providerId="ADAL" clId="{ACEA9D85-BD11-408D-BD94-8A9C4DCE5D07}" dt="2021-03-16T09:25:41.299" v="9" actId="403"/>
          <ac:graphicFrameMkLst>
            <pc:docMk/>
            <pc:sldMk cId="4191825872" sldId="258"/>
            <ac:graphicFrameMk id="4" creationId="{00000000-0000-0000-0000-000000000000}"/>
          </ac:graphicFrameMkLst>
        </pc:graphicFrameChg>
      </pc:sldChg>
      <pc:sldChg chg="addSp modSp mod setBg">
        <pc:chgData name="Salomé Sies" userId="835da443-306b-44f9-8310-a687317e6825" providerId="ADAL" clId="{ACEA9D85-BD11-408D-BD94-8A9C4DCE5D07}" dt="2021-03-16T09:26:02.329" v="13" actId="26606"/>
        <pc:sldMkLst>
          <pc:docMk/>
          <pc:sldMk cId="3316610493" sldId="259"/>
        </pc:sldMkLst>
        <pc:spChg chg="mod">
          <ac:chgData name="Salomé Sies" userId="835da443-306b-44f9-8310-a687317e6825" providerId="ADAL" clId="{ACEA9D85-BD11-408D-BD94-8A9C4DCE5D07}" dt="2021-03-16T09:26:02.329" v="13" actId="26606"/>
          <ac:spMkLst>
            <pc:docMk/>
            <pc:sldMk cId="3316610493" sldId="259"/>
            <ac:spMk id="2" creationId="{00000000-0000-0000-0000-000000000000}"/>
          </ac:spMkLst>
        </pc:spChg>
        <pc:spChg chg="mod">
          <ac:chgData name="Salomé Sies" userId="835da443-306b-44f9-8310-a687317e6825" providerId="ADAL" clId="{ACEA9D85-BD11-408D-BD94-8A9C4DCE5D07}" dt="2021-03-16T09:26:02.329" v="13" actId="26606"/>
          <ac:spMkLst>
            <pc:docMk/>
            <pc:sldMk cId="3316610493" sldId="259"/>
            <ac:spMk id="3" creationId="{00000000-0000-0000-0000-000000000000}"/>
          </ac:spMkLst>
        </pc:spChg>
        <pc:spChg chg="add">
          <ac:chgData name="Salomé Sies" userId="835da443-306b-44f9-8310-a687317e6825" providerId="ADAL" clId="{ACEA9D85-BD11-408D-BD94-8A9C4DCE5D07}" dt="2021-03-16T09:26:02.329" v="13" actId="26606"/>
          <ac:spMkLst>
            <pc:docMk/>
            <pc:sldMk cId="3316610493" sldId="259"/>
            <ac:spMk id="8" creationId="{B0890400-BB8B-4A44-AB63-65C7CA223EBA}"/>
          </ac:spMkLst>
        </pc:spChg>
        <pc:cxnChg chg="add">
          <ac:chgData name="Salomé Sies" userId="835da443-306b-44f9-8310-a687317e6825" providerId="ADAL" clId="{ACEA9D85-BD11-408D-BD94-8A9C4DCE5D07}" dt="2021-03-16T09:26:02.329" v="13" actId="26606"/>
          <ac:cxnSpMkLst>
            <pc:docMk/>
            <pc:sldMk cId="3316610493" sldId="259"/>
            <ac:cxnSpMk id="10" creationId="{4D39B797-CDC6-4529-8A36-9CBFC9816337}"/>
          </ac:cxnSpMkLst>
        </pc:cxnChg>
      </pc:sldChg>
      <pc:sldChg chg="addSp modSp mod setBg">
        <pc:chgData name="Salomé Sies" userId="835da443-306b-44f9-8310-a687317e6825" providerId="ADAL" clId="{ACEA9D85-BD11-408D-BD94-8A9C4DCE5D07}" dt="2021-03-19T08:17:11.011" v="388" actId="20577"/>
        <pc:sldMkLst>
          <pc:docMk/>
          <pc:sldMk cId="704386685" sldId="260"/>
        </pc:sldMkLst>
        <pc:spChg chg="mod">
          <ac:chgData name="Salomé Sies" userId="835da443-306b-44f9-8310-a687317e6825" providerId="ADAL" clId="{ACEA9D85-BD11-408D-BD94-8A9C4DCE5D07}" dt="2021-03-16T09:26:40.573" v="15" actId="26606"/>
          <ac:spMkLst>
            <pc:docMk/>
            <pc:sldMk cId="704386685" sldId="260"/>
            <ac:spMk id="2" creationId="{00000000-0000-0000-0000-000000000000}"/>
          </ac:spMkLst>
        </pc:spChg>
        <pc:spChg chg="mod ord">
          <ac:chgData name="Salomé Sies" userId="835da443-306b-44f9-8310-a687317e6825" providerId="ADAL" clId="{ACEA9D85-BD11-408D-BD94-8A9C4DCE5D07}" dt="2021-03-19T08:17:11.011" v="388" actId="20577"/>
          <ac:spMkLst>
            <pc:docMk/>
            <pc:sldMk cId="704386685" sldId="260"/>
            <ac:spMk id="3" creationId="{00000000-0000-0000-0000-000000000000}"/>
          </ac:spMkLst>
        </pc:spChg>
        <pc:spChg chg="add">
          <ac:chgData name="Salomé Sies" userId="835da443-306b-44f9-8310-a687317e6825" providerId="ADAL" clId="{ACEA9D85-BD11-408D-BD94-8A9C4DCE5D07}" dt="2021-03-16T09:26:40.573" v="15" actId="26606"/>
          <ac:spMkLst>
            <pc:docMk/>
            <pc:sldMk cId="704386685" sldId="260"/>
            <ac:spMk id="9" creationId="{4038CB10-1F5C-4D54-9DF7-12586DE5B007}"/>
          </ac:spMkLst>
        </pc:spChg>
        <pc:spChg chg="add">
          <ac:chgData name="Salomé Sies" userId="835da443-306b-44f9-8310-a687317e6825" providerId="ADAL" clId="{ACEA9D85-BD11-408D-BD94-8A9C4DCE5D07}" dt="2021-03-16T09:26:40.573" v="15" actId="26606"/>
          <ac:spMkLst>
            <pc:docMk/>
            <pc:sldMk cId="704386685" sldId="260"/>
            <ac:spMk id="11" creationId="{73ED6512-6858-4552-B699-9A97FE9A4EA2}"/>
          </ac:spMkLst>
        </pc:spChg>
        <pc:picChg chg="add mod">
          <ac:chgData name="Salomé Sies" userId="835da443-306b-44f9-8310-a687317e6825" providerId="ADAL" clId="{ACEA9D85-BD11-408D-BD94-8A9C4DCE5D07}" dt="2021-03-16T09:26:44.329" v="17" actId="962"/>
          <ac:picMkLst>
            <pc:docMk/>
            <pc:sldMk cId="704386685" sldId="260"/>
            <ac:picMk id="4" creationId="{6E9EAE63-0C78-4CEB-A650-84D46D27F2EF}"/>
          </ac:picMkLst>
        </pc:picChg>
      </pc:sldChg>
      <pc:sldChg chg="addSp modSp mod setBg">
        <pc:chgData name="Salomé Sies" userId="835da443-306b-44f9-8310-a687317e6825" providerId="ADAL" clId="{ACEA9D85-BD11-408D-BD94-8A9C4DCE5D07}" dt="2021-03-19T08:17:01.778" v="382" actId="20577"/>
        <pc:sldMkLst>
          <pc:docMk/>
          <pc:sldMk cId="4190992738" sldId="261"/>
        </pc:sldMkLst>
        <pc:spChg chg="mod">
          <ac:chgData name="Salomé Sies" userId="835da443-306b-44f9-8310-a687317e6825" providerId="ADAL" clId="{ACEA9D85-BD11-408D-BD94-8A9C4DCE5D07}" dt="2021-03-19T08:17:01.778" v="382" actId="20577"/>
          <ac:spMkLst>
            <pc:docMk/>
            <pc:sldMk cId="4190992738" sldId="261"/>
            <ac:spMk id="2" creationId="{00000000-0000-0000-0000-000000000000}"/>
          </ac:spMkLst>
        </pc:spChg>
        <pc:spChg chg="mod">
          <ac:chgData name="Salomé Sies" userId="835da443-306b-44f9-8310-a687317e6825" providerId="ADAL" clId="{ACEA9D85-BD11-408D-BD94-8A9C4DCE5D07}" dt="2021-03-16T09:28:13.638" v="19" actId="26606"/>
          <ac:spMkLst>
            <pc:docMk/>
            <pc:sldMk cId="4190992738" sldId="261"/>
            <ac:spMk id="3" creationId="{00000000-0000-0000-0000-000000000000}"/>
          </ac:spMkLst>
        </pc:spChg>
        <pc:spChg chg="add">
          <ac:chgData name="Salomé Sies" userId="835da443-306b-44f9-8310-a687317e6825" providerId="ADAL" clId="{ACEA9D85-BD11-408D-BD94-8A9C4DCE5D07}" dt="2021-03-16T09:28:13.638" v="19" actId="26606"/>
          <ac:spMkLst>
            <pc:docMk/>
            <pc:sldMk cId="4190992738" sldId="261"/>
            <ac:spMk id="9" creationId="{B44D45E3-4DF6-4B95-8451-5D797F94ECEA}"/>
          </ac:spMkLst>
        </pc:spChg>
        <pc:picChg chg="add mod">
          <ac:chgData name="Salomé Sies" userId="835da443-306b-44f9-8310-a687317e6825" providerId="ADAL" clId="{ACEA9D85-BD11-408D-BD94-8A9C4DCE5D07}" dt="2021-03-16T09:28:20.255" v="20" actId="27614"/>
          <ac:picMkLst>
            <pc:docMk/>
            <pc:sldMk cId="4190992738" sldId="261"/>
            <ac:picMk id="4" creationId="{D36990A2-3084-43BF-A283-17DA432B0918}"/>
          </ac:picMkLst>
        </pc:picChg>
        <pc:cxnChg chg="add">
          <ac:chgData name="Salomé Sies" userId="835da443-306b-44f9-8310-a687317e6825" providerId="ADAL" clId="{ACEA9D85-BD11-408D-BD94-8A9C4DCE5D07}" dt="2021-03-16T09:28:13.638" v="19" actId="26606"/>
          <ac:cxnSpMkLst>
            <pc:docMk/>
            <pc:sldMk cId="4190992738" sldId="261"/>
            <ac:cxnSpMk id="11" creationId="{68AE05E3-7F45-43EE-A365-CFFF658DEECF}"/>
          </ac:cxnSpMkLst>
        </pc:cxnChg>
      </pc:sldChg>
      <pc:sldChg chg="addSp modSp mod setBg">
        <pc:chgData name="Salomé Sies" userId="835da443-306b-44f9-8310-a687317e6825" providerId="ADAL" clId="{ACEA9D85-BD11-408D-BD94-8A9C4DCE5D07}" dt="2021-03-18T08:07:57.453" v="21" actId="26606"/>
        <pc:sldMkLst>
          <pc:docMk/>
          <pc:sldMk cId="2142000003" sldId="262"/>
        </pc:sldMkLst>
        <pc:spChg chg="mod">
          <ac:chgData name="Salomé Sies" userId="835da443-306b-44f9-8310-a687317e6825" providerId="ADAL" clId="{ACEA9D85-BD11-408D-BD94-8A9C4DCE5D07}" dt="2021-03-18T08:07:57.453" v="21" actId="26606"/>
          <ac:spMkLst>
            <pc:docMk/>
            <pc:sldMk cId="2142000003" sldId="262"/>
            <ac:spMk id="2" creationId="{4EEE44B3-E9F5-476E-BC36-16CB0E2BF306}"/>
          </ac:spMkLst>
        </pc:spChg>
        <pc:spChg chg="mod">
          <ac:chgData name="Salomé Sies" userId="835da443-306b-44f9-8310-a687317e6825" providerId="ADAL" clId="{ACEA9D85-BD11-408D-BD94-8A9C4DCE5D07}" dt="2021-03-18T08:07:57.453" v="21" actId="26606"/>
          <ac:spMkLst>
            <pc:docMk/>
            <pc:sldMk cId="2142000003" sldId="262"/>
            <ac:spMk id="3" creationId="{185D1E35-F3A4-41CF-B809-92EA1395517E}"/>
          </ac:spMkLst>
        </pc:spChg>
        <pc:spChg chg="add">
          <ac:chgData name="Salomé Sies" userId="835da443-306b-44f9-8310-a687317e6825" providerId="ADAL" clId="{ACEA9D85-BD11-408D-BD94-8A9C4DCE5D07}" dt="2021-03-18T08:07:57.453" v="21" actId="26606"/>
          <ac:spMkLst>
            <pc:docMk/>
            <pc:sldMk cId="2142000003" sldId="262"/>
            <ac:spMk id="8" creationId="{B0890400-BB8B-4A44-AB63-65C7CA223EBA}"/>
          </ac:spMkLst>
        </pc:spChg>
        <pc:cxnChg chg="add">
          <ac:chgData name="Salomé Sies" userId="835da443-306b-44f9-8310-a687317e6825" providerId="ADAL" clId="{ACEA9D85-BD11-408D-BD94-8A9C4DCE5D07}" dt="2021-03-18T08:07:57.453" v="21" actId="26606"/>
          <ac:cxnSpMkLst>
            <pc:docMk/>
            <pc:sldMk cId="2142000003" sldId="262"/>
            <ac:cxnSpMk id="10" creationId="{4D39B797-CDC6-4529-8A36-9CBFC9816337}"/>
          </ac:cxnSpMkLst>
        </pc:cxnChg>
      </pc:sldChg>
      <pc:sldChg chg="modSp new mod">
        <pc:chgData name="Salomé Sies" userId="835da443-306b-44f9-8310-a687317e6825" providerId="ADAL" clId="{ACEA9D85-BD11-408D-BD94-8A9C4DCE5D07}" dt="2021-03-18T08:13:57.874" v="355" actId="13926"/>
        <pc:sldMkLst>
          <pc:docMk/>
          <pc:sldMk cId="1691481198" sldId="263"/>
        </pc:sldMkLst>
        <pc:spChg chg="mod">
          <ac:chgData name="Salomé Sies" userId="835da443-306b-44f9-8310-a687317e6825" providerId="ADAL" clId="{ACEA9D85-BD11-408D-BD94-8A9C4DCE5D07}" dt="2021-03-18T08:08:08.610" v="44" actId="20577"/>
          <ac:spMkLst>
            <pc:docMk/>
            <pc:sldMk cId="1691481198" sldId="263"/>
            <ac:spMk id="2" creationId="{0D32EB7E-FBB5-4A22-9EC7-28C3D16D6F4A}"/>
          </ac:spMkLst>
        </pc:spChg>
        <pc:spChg chg="mod">
          <ac:chgData name="Salomé Sies" userId="835da443-306b-44f9-8310-a687317e6825" providerId="ADAL" clId="{ACEA9D85-BD11-408D-BD94-8A9C4DCE5D07}" dt="2021-03-18T08:13:57.874" v="355" actId="13926"/>
          <ac:spMkLst>
            <pc:docMk/>
            <pc:sldMk cId="1691481198" sldId="263"/>
            <ac:spMk id="3" creationId="{085575DA-AB08-4B4E-9110-38396B3FA3FC}"/>
          </ac:spMkLst>
        </pc:spChg>
      </pc:sldChg>
    </pc:docChg>
  </pc:docChgLst>
  <pc:docChgLst>
    <pc:chgData name="Salomé Sies" userId="S::ssies@albeda.nl::835da443-306b-44f9-8310-a687317e6825" providerId="AD" clId="Web-{8768B59F-70E1-2000-A918-248D32ECA31D}"/>
    <pc:docChg chg="addSld modSld">
      <pc:chgData name="Salomé Sies" userId="S::ssies@albeda.nl::835da443-306b-44f9-8310-a687317e6825" providerId="AD" clId="Web-{8768B59F-70E1-2000-A918-248D32ECA31D}" dt="2021-03-18T08:07:22.165" v="128" actId="20577"/>
      <pc:docMkLst>
        <pc:docMk/>
      </pc:docMkLst>
      <pc:sldChg chg="modSp new">
        <pc:chgData name="Salomé Sies" userId="S::ssies@albeda.nl::835da443-306b-44f9-8310-a687317e6825" providerId="AD" clId="Web-{8768B59F-70E1-2000-A918-248D32ECA31D}" dt="2021-03-18T08:07:22.165" v="128" actId="20577"/>
        <pc:sldMkLst>
          <pc:docMk/>
          <pc:sldMk cId="2142000003" sldId="262"/>
        </pc:sldMkLst>
        <pc:spChg chg="mod">
          <ac:chgData name="Salomé Sies" userId="S::ssies@albeda.nl::835da443-306b-44f9-8310-a687317e6825" providerId="AD" clId="Web-{8768B59F-70E1-2000-A918-248D32ECA31D}" dt="2021-03-18T08:03:11.987" v="2" actId="20577"/>
          <ac:spMkLst>
            <pc:docMk/>
            <pc:sldMk cId="2142000003" sldId="262"/>
            <ac:spMk id="2" creationId="{4EEE44B3-E9F5-476E-BC36-16CB0E2BF306}"/>
          </ac:spMkLst>
        </pc:spChg>
        <pc:spChg chg="mod">
          <ac:chgData name="Salomé Sies" userId="S::ssies@albeda.nl::835da443-306b-44f9-8310-a687317e6825" providerId="AD" clId="Web-{8768B59F-70E1-2000-A918-248D32ECA31D}" dt="2021-03-18T08:07:22.165" v="128" actId="20577"/>
          <ac:spMkLst>
            <pc:docMk/>
            <pc:sldMk cId="2142000003" sldId="262"/>
            <ac:spMk id="3" creationId="{185D1E35-F3A4-41CF-B809-92EA1395517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870A7D-001D-4EB7-90E5-42D64228439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38FC3C0-D8CB-43F5-998A-357E9AD5118A}">
      <dgm:prSet/>
      <dgm:spPr/>
      <dgm:t>
        <a:bodyPr/>
        <a:lstStyle/>
        <a:p>
          <a:r>
            <a:rPr lang="nl-NL" b="1"/>
            <a:t>2.1 Soorten voorraad (week van 15 maart)</a:t>
          </a:r>
          <a:endParaRPr lang="en-US"/>
        </a:p>
      </dgm:t>
    </dgm:pt>
    <dgm:pt modelId="{8685EFC4-760A-4988-99DD-82E5001B3B21}" type="parTrans" cxnId="{08AB8935-B297-4CA4-86CF-D20E07BC89B5}">
      <dgm:prSet/>
      <dgm:spPr/>
      <dgm:t>
        <a:bodyPr/>
        <a:lstStyle/>
        <a:p>
          <a:endParaRPr lang="en-US"/>
        </a:p>
      </dgm:t>
    </dgm:pt>
    <dgm:pt modelId="{EC21A774-07C3-408D-84B2-9818C8C0C67B}" type="sibTrans" cxnId="{08AB8935-B297-4CA4-86CF-D20E07BC89B5}">
      <dgm:prSet/>
      <dgm:spPr/>
      <dgm:t>
        <a:bodyPr/>
        <a:lstStyle/>
        <a:p>
          <a:endParaRPr lang="en-US"/>
        </a:p>
      </dgm:t>
    </dgm:pt>
    <dgm:pt modelId="{2C2C6A18-B9D6-4BFA-AF3E-8D66DF9FEB46}">
      <dgm:prSet/>
      <dgm:spPr/>
      <dgm:t>
        <a:bodyPr/>
        <a:lstStyle/>
        <a:p>
          <a:r>
            <a:rPr lang="nl-NL" b="1"/>
            <a:t>2.3 Voorraadkosten (week van 22 maart)</a:t>
          </a:r>
          <a:endParaRPr lang="en-US"/>
        </a:p>
      </dgm:t>
    </dgm:pt>
    <dgm:pt modelId="{072A25FD-2C14-4950-AE66-F7E571044EED}" type="parTrans" cxnId="{DB5B6732-B58F-4937-AF80-77BC7FD199A0}">
      <dgm:prSet/>
      <dgm:spPr/>
      <dgm:t>
        <a:bodyPr/>
        <a:lstStyle/>
        <a:p>
          <a:endParaRPr lang="en-US"/>
        </a:p>
      </dgm:t>
    </dgm:pt>
    <dgm:pt modelId="{626822F9-3AB6-45E7-8C8C-E79A6ACEE689}" type="sibTrans" cxnId="{DB5B6732-B58F-4937-AF80-77BC7FD199A0}">
      <dgm:prSet/>
      <dgm:spPr/>
      <dgm:t>
        <a:bodyPr/>
        <a:lstStyle/>
        <a:p>
          <a:endParaRPr lang="en-US"/>
        </a:p>
      </dgm:t>
    </dgm:pt>
    <dgm:pt modelId="{C83A82AF-D630-42F3-9DD8-C40F65EC9603}">
      <dgm:prSet/>
      <dgm:spPr/>
      <dgm:t>
        <a:bodyPr/>
        <a:lstStyle/>
        <a:p>
          <a:r>
            <a:rPr lang="nl-NL" b="1"/>
            <a:t>2.5 Minimale bestel- en voorraadkosten (week van 29 maart)</a:t>
          </a:r>
          <a:endParaRPr lang="en-US"/>
        </a:p>
      </dgm:t>
    </dgm:pt>
    <dgm:pt modelId="{32C5C37F-E57C-43A7-A7F9-97A6EC65A83C}" type="parTrans" cxnId="{CB3415F0-95DA-4366-B17D-587D7AA3FA82}">
      <dgm:prSet/>
      <dgm:spPr/>
      <dgm:t>
        <a:bodyPr/>
        <a:lstStyle/>
        <a:p>
          <a:endParaRPr lang="en-US"/>
        </a:p>
      </dgm:t>
    </dgm:pt>
    <dgm:pt modelId="{7EB7BF0D-CDD9-4FC9-A070-B30FC2343347}" type="sibTrans" cxnId="{CB3415F0-95DA-4366-B17D-587D7AA3FA82}">
      <dgm:prSet/>
      <dgm:spPr/>
      <dgm:t>
        <a:bodyPr/>
        <a:lstStyle/>
        <a:p>
          <a:endParaRPr lang="en-US"/>
        </a:p>
      </dgm:t>
    </dgm:pt>
    <dgm:pt modelId="{26CA8AF3-DFD6-403D-B5CC-3E6E30CF6E9B}">
      <dgm:prSet/>
      <dgm:spPr/>
      <dgm:t>
        <a:bodyPr/>
        <a:lstStyle/>
        <a:p>
          <a:r>
            <a:rPr lang="nl-NL" b="1"/>
            <a:t>Algemene herhaling (week van 5 april)</a:t>
          </a:r>
          <a:endParaRPr lang="en-US"/>
        </a:p>
      </dgm:t>
    </dgm:pt>
    <dgm:pt modelId="{DB4C1AD2-542F-4F8D-88D5-9541D8A83A31}" type="parTrans" cxnId="{1374C119-9274-4A4F-ADFE-4B83F499E915}">
      <dgm:prSet/>
      <dgm:spPr/>
      <dgm:t>
        <a:bodyPr/>
        <a:lstStyle/>
        <a:p>
          <a:endParaRPr lang="en-US"/>
        </a:p>
      </dgm:t>
    </dgm:pt>
    <dgm:pt modelId="{CBEE30AB-012E-4B9D-8D77-F0F227BF2C98}" type="sibTrans" cxnId="{1374C119-9274-4A4F-ADFE-4B83F499E915}">
      <dgm:prSet/>
      <dgm:spPr/>
      <dgm:t>
        <a:bodyPr/>
        <a:lstStyle/>
        <a:p>
          <a:endParaRPr lang="en-US"/>
        </a:p>
      </dgm:t>
    </dgm:pt>
    <dgm:pt modelId="{50F4FE34-734E-4343-90B7-0A28DC2C4D8D}">
      <dgm:prSet/>
      <dgm:spPr/>
      <dgm:t>
        <a:bodyPr/>
        <a:lstStyle/>
        <a:p>
          <a:r>
            <a:rPr lang="nl-NL" b="1"/>
            <a:t>Toetsing (week van 12 april)</a:t>
          </a:r>
          <a:endParaRPr lang="en-US"/>
        </a:p>
      </dgm:t>
    </dgm:pt>
    <dgm:pt modelId="{67422282-1736-4B72-ADEB-F725E81B4BD9}" type="parTrans" cxnId="{690ACAA8-DC25-4533-907D-CFD2AA49B7E9}">
      <dgm:prSet/>
      <dgm:spPr/>
      <dgm:t>
        <a:bodyPr/>
        <a:lstStyle/>
        <a:p>
          <a:endParaRPr lang="en-US"/>
        </a:p>
      </dgm:t>
    </dgm:pt>
    <dgm:pt modelId="{4F76ACA5-D839-46C8-AC85-2E75BD2C7C7A}" type="sibTrans" cxnId="{690ACAA8-DC25-4533-907D-CFD2AA49B7E9}">
      <dgm:prSet/>
      <dgm:spPr/>
      <dgm:t>
        <a:bodyPr/>
        <a:lstStyle/>
        <a:p>
          <a:endParaRPr lang="en-US"/>
        </a:p>
      </dgm:t>
    </dgm:pt>
    <dgm:pt modelId="{68CC5A3F-507E-4055-9CAE-08EA68660A1E}" type="pres">
      <dgm:prSet presAssocID="{84870A7D-001D-4EB7-90E5-42D64228439F}" presName="linear" presStyleCnt="0">
        <dgm:presLayoutVars>
          <dgm:animLvl val="lvl"/>
          <dgm:resizeHandles val="exact"/>
        </dgm:presLayoutVars>
      </dgm:prSet>
      <dgm:spPr/>
    </dgm:pt>
    <dgm:pt modelId="{F5236CCC-CCDD-4F93-B4E1-606F90E3B0CD}" type="pres">
      <dgm:prSet presAssocID="{638FC3C0-D8CB-43F5-998A-357E9AD5118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ED0EF9D-111D-4D60-A6F9-70F709A9D16D}" type="pres">
      <dgm:prSet presAssocID="{EC21A774-07C3-408D-84B2-9818C8C0C67B}" presName="spacer" presStyleCnt="0"/>
      <dgm:spPr/>
    </dgm:pt>
    <dgm:pt modelId="{BFE03F0C-8403-4BED-A052-A17AD7DD4775}" type="pres">
      <dgm:prSet presAssocID="{2C2C6A18-B9D6-4BFA-AF3E-8D66DF9FEB4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826D09B-899F-4022-BB91-30D6B3778080}" type="pres">
      <dgm:prSet presAssocID="{626822F9-3AB6-45E7-8C8C-E79A6ACEE689}" presName="spacer" presStyleCnt="0"/>
      <dgm:spPr/>
    </dgm:pt>
    <dgm:pt modelId="{30EDB344-FB18-458F-AD79-151EED439C10}" type="pres">
      <dgm:prSet presAssocID="{C83A82AF-D630-42F3-9DD8-C40F65EC960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DD1972F-0465-4F41-ABBE-E02F3FDD71C7}" type="pres">
      <dgm:prSet presAssocID="{7EB7BF0D-CDD9-4FC9-A070-B30FC2343347}" presName="spacer" presStyleCnt="0"/>
      <dgm:spPr/>
    </dgm:pt>
    <dgm:pt modelId="{77A8F02F-CD07-4F5C-AE44-019731F7DB1A}" type="pres">
      <dgm:prSet presAssocID="{26CA8AF3-DFD6-403D-B5CC-3E6E30CF6E9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82FE4A4-2D5C-4EC2-8870-8CDDF7AD7022}" type="pres">
      <dgm:prSet presAssocID="{CBEE30AB-012E-4B9D-8D77-F0F227BF2C98}" presName="spacer" presStyleCnt="0"/>
      <dgm:spPr/>
    </dgm:pt>
    <dgm:pt modelId="{61A7D86D-1B42-4C1E-B772-2AD32468D431}" type="pres">
      <dgm:prSet presAssocID="{50F4FE34-734E-4343-90B7-0A28DC2C4D8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1374C119-9274-4A4F-ADFE-4B83F499E915}" srcId="{84870A7D-001D-4EB7-90E5-42D64228439F}" destId="{26CA8AF3-DFD6-403D-B5CC-3E6E30CF6E9B}" srcOrd="3" destOrd="0" parTransId="{DB4C1AD2-542F-4F8D-88D5-9541D8A83A31}" sibTransId="{CBEE30AB-012E-4B9D-8D77-F0F227BF2C98}"/>
    <dgm:cxn modelId="{2E2AE128-D6C0-4F0E-9612-D2E5143C2ADC}" type="presOf" srcId="{26CA8AF3-DFD6-403D-B5CC-3E6E30CF6E9B}" destId="{77A8F02F-CD07-4F5C-AE44-019731F7DB1A}" srcOrd="0" destOrd="0" presId="urn:microsoft.com/office/officeart/2005/8/layout/vList2"/>
    <dgm:cxn modelId="{DB5B6732-B58F-4937-AF80-77BC7FD199A0}" srcId="{84870A7D-001D-4EB7-90E5-42D64228439F}" destId="{2C2C6A18-B9D6-4BFA-AF3E-8D66DF9FEB46}" srcOrd="1" destOrd="0" parTransId="{072A25FD-2C14-4950-AE66-F7E571044EED}" sibTransId="{626822F9-3AB6-45E7-8C8C-E79A6ACEE689}"/>
    <dgm:cxn modelId="{08AB8935-B297-4CA4-86CF-D20E07BC89B5}" srcId="{84870A7D-001D-4EB7-90E5-42D64228439F}" destId="{638FC3C0-D8CB-43F5-998A-357E9AD5118A}" srcOrd="0" destOrd="0" parTransId="{8685EFC4-760A-4988-99DD-82E5001B3B21}" sibTransId="{EC21A774-07C3-408D-84B2-9818C8C0C67B}"/>
    <dgm:cxn modelId="{1D026870-858D-4F6F-9D18-187627C92196}" type="presOf" srcId="{50F4FE34-734E-4343-90B7-0A28DC2C4D8D}" destId="{61A7D86D-1B42-4C1E-B772-2AD32468D431}" srcOrd="0" destOrd="0" presId="urn:microsoft.com/office/officeart/2005/8/layout/vList2"/>
    <dgm:cxn modelId="{690ACAA8-DC25-4533-907D-CFD2AA49B7E9}" srcId="{84870A7D-001D-4EB7-90E5-42D64228439F}" destId="{50F4FE34-734E-4343-90B7-0A28DC2C4D8D}" srcOrd="4" destOrd="0" parTransId="{67422282-1736-4B72-ADEB-F725E81B4BD9}" sibTransId="{4F76ACA5-D839-46C8-AC85-2E75BD2C7C7A}"/>
    <dgm:cxn modelId="{D140E2AD-1502-41B7-A5C3-44037DF9F647}" type="presOf" srcId="{C83A82AF-D630-42F3-9DD8-C40F65EC9603}" destId="{30EDB344-FB18-458F-AD79-151EED439C10}" srcOrd="0" destOrd="0" presId="urn:microsoft.com/office/officeart/2005/8/layout/vList2"/>
    <dgm:cxn modelId="{BF9085D5-EFCF-4448-8226-73273D1BE405}" type="presOf" srcId="{84870A7D-001D-4EB7-90E5-42D64228439F}" destId="{68CC5A3F-507E-4055-9CAE-08EA68660A1E}" srcOrd="0" destOrd="0" presId="urn:microsoft.com/office/officeart/2005/8/layout/vList2"/>
    <dgm:cxn modelId="{3FF7E2D8-D6CB-4BD4-8081-270B43A753D5}" type="presOf" srcId="{2C2C6A18-B9D6-4BFA-AF3E-8D66DF9FEB46}" destId="{BFE03F0C-8403-4BED-A052-A17AD7DD4775}" srcOrd="0" destOrd="0" presId="urn:microsoft.com/office/officeart/2005/8/layout/vList2"/>
    <dgm:cxn modelId="{CB3415F0-95DA-4366-B17D-587D7AA3FA82}" srcId="{84870A7D-001D-4EB7-90E5-42D64228439F}" destId="{C83A82AF-D630-42F3-9DD8-C40F65EC9603}" srcOrd="2" destOrd="0" parTransId="{32C5C37F-E57C-43A7-A7F9-97A6EC65A83C}" sibTransId="{7EB7BF0D-CDD9-4FC9-A070-B30FC2343347}"/>
    <dgm:cxn modelId="{9A53C7F2-DCCD-4774-A19B-E1B7E03311C2}" type="presOf" srcId="{638FC3C0-D8CB-43F5-998A-357E9AD5118A}" destId="{F5236CCC-CCDD-4F93-B4E1-606F90E3B0CD}" srcOrd="0" destOrd="0" presId="urn:microsoft.com/office/officeart/2005/8/layout/vList2"/>
    <dgm:cxn modelId="{599C5580-D3A6-4D92-840A-C0CD19A788A2}" type="presParOf" srcId="{68CC5A3F-507E-4055-9CAE-08EA68660A1E}" destId="{F5236CCC-CCDD-4F93-B4E1-606F90E3B0CD}" srcOrd="0" destOrd="0" presId="urn:microsoft.com/office/officeart/2005/8/layout/vList2"/>
    <dgm:cxn modelId="{2F7A82D4-7394-48E6-AD2F-6456161C14D7}" type="presParOf" srcId="{68CC5A3F-507E-4055-9CAE-08EA68660A1E}" destId="{BED0EF9D-111D-4D60-A6F9-70F709A9D16D}" srcOrd="1" destOrd="0" presId="urn:microsoft.com/office/officeart/2005/8/layout/vList2"/>
    <dgm:cxn modelId="{75A07155-63AF-4196-9C3A-8545F3413D8C}" type="presParOf" srcId="{68CC5A3F-507E-4055-9CAE-08EA68660A1E}" destId="{BFE03F0C-8403-4BED-A052-A17AD7DD4775}" srcOrd="2" destOrd="0" presId="urn:microsoft.com/office/officeart/2005/8/layout/vList2"/>
    <dgm:cxn modelId="{EC58269C-CDC1-4378-8A6C-90E9B4B8893E}" type="presParOf" srcId="{68CC5A3F-507E-4055-9CAE-08EA68660A1E}" destId="{7826D09B-899F-4022-BB91-30D6B3778080}" srcOrd="3" destOrd="0" presId="urn:microsoft.com/office/officeart/2005/8/layout/vList2"/>
    <dgm:cxn modelId="{B9BDCC94-DE36-47DD-8727-FF2A6ACC693A}" type="presParOf" srcId="{68CC5A3F-507E-4055-9CAE-08EA68660A1E}" destId="{30EDB344-FB18-458F-AD79-151EED439C10}" srcOrd="4" destOrd="0" presId="urn:microsoft.com/office/officeart/2005/8/layout/vList2"/>
    <dgm:cxn modelId="{CF6A867B-359B-4124-8A47-6DB6F0C5CD73}" type="presParOf" srcId="{68CC5A3F-507E-4055-9CAE-08EA68660A1E}" destId="{BDD1972F-0465-4F41-ABBE-E02F3FDD71C7}" srcOrd="5" destOrd="0" presId="urn:microsoft.com/office/officeart/2005/8/layout/vList2"/>
    <dgm:cxn modelId="{173CB7CD-5773-4BF4-9836-40525EFDEDE8}" type="presParOf" srcId="{68CC5A3F-507E-4055-9CAE-08EA68660A1E}" destId="{77A8F02F-CD07-4F5C-AE44-019731F7DB1A}" srcOrd="6" destOrd="0" presId="urn:microsoft.com/office/officeart/2005/8/layout/vList2"/>
    <dgm:cxn modelId="{641921AB-0E60-4CCC-BD78-8CEC8A2F5FCF}" type="presParOf" srcId="{68CC5A3F-507E-4055-9CAE-08EA68660A1E}" destId="{B82FE4A4-2D5C-4EC2-8870-8CDDF7AD7022}" srcOrd="7" destOrd="0" presId="urn:microsoft.com/office/officeart/2005/8/layout/vList2"/>
    <dgm:cxn modelId="{6FC7EB8D-6630-49C4-A426-519FBA428F98}" type="presParOf" srcId="{68CC5A3F-507E-4055-9CAE-08EA68660A1E}" destId="{61A7D86D-1B42-4C1E-B772-2AD32468D43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236CCC-CCDD-4F93-B4E1-606F90E3B0CD}">
      <dsp:nvSpPr>
        <dsp:cNvPr id="0" name=""/>
        <dsp:cNvSpPr/>
      </dsp:nvSpPr>
      <dsp:spPr>
        <a:xfrm>
          <a:off x="0" y="49749"/>
          <a:ext cx="5641974" cy="9067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b="1" kern="1200"/>
            <a:t>2.1 Soorten voorraad (week van 15 maart)</a:t>
          </a:r>
          <a:endParaRPr lang="en-US" sz="2500" kern="1200"/>
        </a:p>
      </dsp:txBody>
      <dsp:txXfrm>
        <a:off x="44264" y="94013"/>
        <a:ext cx="5553446" cy="818222"/>
      </dsp:txXfrm>
    </dsp:sp>
    <dsp:sp modelId="{BFE03F0C-8403-4BED-A052-A17AD7DD4775}">
      <dsp:nvSpPr>
        <dsp:cNvPr id="0" name=""/>
        <dsp:cNvSpPr/>
      </dsp:nvSpPr>
      <dsp:spPr>
        <a:xfrm>
          <a:off x="0" y="1028500"/>
          <a:ext cx="5641974" cy="906750"/>
        </a:xfrm>
        <a:prstGeom prst="roundRect">
          <a:avLst/>
        </a:prstGeom>
        <a:solidFill>
          <a:schemeClr val="accent2">
            <a:hueOff val="-1835281"/>
            <a:satOff val="8098"/>
            <a:lumOff val="-13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b="1" kern="1200"/>
            <a:t>2.3 Voorraadkosten (week van 22 maart)</a:t>
          </a:r>
          <a:endParaRPr lang="en-US" sz="2500" kern="1200"/>
        </a:p>
      </dsp:txBody>
      <dsp:txXfrm>
        <a:off x="44264" y="1072764"/>
        <a:ext cx="5553446" cy="818222"/>
      </dsp:txXfrm>
    </dsp:sp>
    <dsp:sp modelId="{30EDB344-FB18-458F-AD79-151EED439C10}">
      <dsp:nvSpPr>
        <dsp:cNvPr id="0" name=""/>
        <dsp:cNvSpPr/>
      </dsp:nvSpPr>
      <dsp:spPr>
        <a:xfrm>
          <a:off x="0" y="2007250"/>
          <a:ext cx="5641974" cy="906750"/>
        </a:xfrm>
        <a:prstGeom prst="roundRect">
          <a:avLst/>
        </a:prstGeom>
        <a:solidFill>
          <a:schemeClr val="accent2">
            <a:hueOff val="-3670562"/>
            <a:satOff val="16196"/>
            <a:lumOff val="-274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b="1" kern="1200"/>
            <a:t>2.5 Minimale bestel- en voorraadkosten (week van 29 maart)</a:t>
          </a:r>
          <a:endParaRPr lang="en-US" sz="2500" kern="1200"/>
        </a:p>
      </dsp:txBody>
      <dsp:txXfrm>
        <a:off x="44264" y="2051514"/>
        <a:ext cx="5553446" cy="818222"/>
      </dsp:txXfrm>
    </dsp:sp>
    <dsp:sp modelId="{77A8F02F-CD07-4F5C-AE44-019731F7DB1A}">
      <dsp:nvSpPr>
        <dsp:cNvPr id="0" name=""/>
        <dsp:cNvSpPr/>
      </dsp:nvSpPr>
      <dsp:spPr>
        <a:xfrm>
          <a:off x="0" y="2986000"/>
          <a:ext cx="5641974" cy="906750"/>
        </a:xfrm>
        <a:prstGeom prst="roundRect">
          <a:avLst/>
        </a:prstGeom>
        <a:solidFill>
          <a:schemeClr val="accent2">
            <a:hueOff val="-5505844"/>
            <a:satOff val="24295"/>
            <a:lumOff val="-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b="1" kern="1200"/>
            <a:t>Algemene herhaling (week van 5 april)</a:t>
          </a:r>
          <a:endParaRPr lang="en-US" sz="2500" kern="1200"/>
        </a:p>
      </dsp:txBody>
      <dsp:txXfrm>
        <a:off x="44264" y="3030264"/>
        <a:ext cx="5553446" cy="818222"/>
      </dsp:txXfrm>
    </dsp:sp>
    <dsp:sp modelId="{61A7D86D-1B42-4C1E-B772-2AD32468D431}">
      <dsp:nvSpPr>
        <dsp:cNvPr id="0" name=""/>
        <dsp:cNvSpPr/>
      </dsp:nvSpPr>
      <dsp:spPr>
        <a:xfrm>
          <a:off x="0" y="3964750"/>
          <a:ext cx="5641974" cy="906750"/>
        </a:xfrm>
        <a:prstGeom prst="roundRect">
          <a:avLst/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b="1" kern="1200"/>
            <a:t>Toetsing (week van 12 april)</a:t>
          </a:r>
          <a:endParaRPr lang="en-US" sz="2500" kern="1200"/>
        </a:p>
      </dsp:txBody>
      <dsp:txXfrm>
        <a:off x="44264" y="4009014"/>
        <a:ext cx="5553446" cy="8182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A953BDC-9EAE-49FE-9892-958C9F845175}" type="datetimeFigureOut">
              <a:rPr lang="de-DE" smtClean="0"/>
              <a:t>19.03.2021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45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19.03.2021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660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19.03.2021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5931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19.03.2021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422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19.03.2021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484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19.03.2021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3816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19.03.2021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034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19.03.2021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3295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19.03.2021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81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19.03.2021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1221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19.03.2021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014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CA953BDC-9EAE-49FE-9892-958C9F845175}" type="datetimeFigureOut">
              <a:rPr lang="de-DE" smtClean="0"/>
              <a:t>19.03.2021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631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EAV</a:t>
            </a:r>
            <a:br>
              <a:rPr lang="de-DE" dirty="0"/>
            </a:br>
            <a:r>
              <a:rPr lang="de-DE" sz="4400" dirty="0" err="1"/>
              <a:t>Economie</a:t>
            </a:r>
            <a:r>
              <a:rPr lang="de-DE" sz="4400" dirty="0"/>
              <a:t> en </a:t>
            </a:r>
            <a:r>
              <a:rPr lang="de-DE" sz="4400" dirty="0" err="1"/>
              <a:t>administratieve</a:t>
            </a:r>
            <a:r>
              <a:rPr lang="de-DE" sz="4400" dirty="0"/>
              <a:t> </a:t>
            </a:r>
            <a:r>
              <a:rPr lang="de-DE" sz="4400" dirty="0" err="1"/>
              <a:t>vorming</a:t>
            </a:r>
            <a:endParaRPr lang="de-DE" sz="44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/>
              <a:t>Albeda</a:t>
            </a:r>
            <a:r>
              <a:rPr lang="de-DE" dirty="0"/>
              <a:t> CEO</a:t>
            </a:r>
          </a:p>
          <a:p>
            <a:r>
              <a:rPr lang="de-DE" dirty="0"/>
              <a:t>S. Sies</a:t>
            </a:r>
          </a:p>
          <a:p>
            <a:r>
              <a:rPr lang="de-DE" dirty="0"/>
              <a:t>2020-2021</a:t>
            </a:r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EEE44B3-E9F5-476E-BC36-16CB0E2BF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nl-NL" dirty="0"/>
              <a:t>Vorige week</a:t>
            </a:r>
            <a:endParaRPr lang="nl-N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5D1E35-F3A4-41CF-B809-92EA13955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vert="horz" lIns="45720" tIns="45720" rIns="45720" bIns="45720" rtlCol="0" anchor="ctr">
            <a:normAutofit/>
          </a:bodyPr>
          <a:lstStyle/>
          <a:p>
            <a:pPr marL="0" indent="0">
              <a:buNone/>
            </a:pPr>
            <a:r>
              <a:rPr lang="nl-NL" dirty="0"/>
              <a:t>Alle </a:t>
            </a:r>
            <a:r>
              <a:rPr lang="nl-NL" dirty="0" err="1"/>
              <a:t>PP's</a:t>
            </a:r>
            <a:r>
              <a:rPr lang="nl-NL" dirty="0"/>
              <a:t>, uitwerkingen en formules van hoofdstuk 1 staan op classroom</a:t>
            </a:r>
          </a:p>
          <a:p>
            <a:pPr>
              <a:buFont typeface="Wingdings" panose="020B0602020104020603" pitchFamily="34" charset="0"/>
              <a:buChar char="Ø"/>
            </a:pPr>
            <a:endParaRPr lang="nl-NL" dirty="0"/>
          </a:p>
          <a:p>
            <a:pPr marL="0" indent="0">
              <a:buNone/>
            </a:pPr>
            <a:r>
              <a:rPr lang="nl-NL" dirty="0"/>
              <a:t>Welke opdrachten zijn relevant?</a:t>
            </a:r>
          </a:p>
          <a:p>
            <a:pPr marL="0" indent="0">
              <a:buNone/>
            </a:pPr>
            <a:r>
              <a:rPr lang="nl-NL" dirty="0"/>
              <a:t>- Paragraaf 1.2: opdrachten 1 tot en met 9</a:t>
            </a:r>
          </a:p>
          <a:p>
            <a:pPr marL="0" indent="0">
              <a:buNone/>
            </a:pPr>
            <a:r>
              <a:rPr lang="nl-NL" dirty="0"/>
              <a:t>- Paragraaf 1.4: opdrachten 10 tot en met 14</a:t>
            </a:r>
          </a:p>
          <a:p>
            <a:pPr marL="0" indent="0">
              <a:buNone/>
            </a:pPr>
            <a:r>
              <a:rPr lang="nl-NL" dirty="0"/>
              <a:t>- Paragraaf 1.6: opdrachten 19 tot en met 23</a:t>
            </a:r>
          </a:p>
        </p:txBody>
      </p:sp>
    </p:spTree>
    <p:extLst>
      <p:ext uri="{BB962C8B-B14F-4D97-AF65-F5344CB8AC3E}">
        <p14:creationId xmlns:p14="http://schemas.microsoft.com/office/powerpoint/2010/main" val="2142000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32EB7E-FBB5-4A22-9EC7-28C3D16D6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23: de aanpak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5575DA-AB08-4B4E-9110-38396B3FA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1. Bereken de gemiddelde voorraad</a:t>
            </a:r>
          </a:p>
          <a:p>
            <a:r>
              <a:rPr lang="nl-NL" dirty="0"/>
              <a:t>Beginvoorraad			0,5 x 309 = 		154,5</a:t>
            </a:r>
          </a:p>
          <a:p>
            <a:r>
              <a:rPr lang="nl-NL" dirty="0"/>
              <a:t>Tussenliggende voorraden	424 + 221 + 342 =	987</a:t>
            </a:r>
          </a:p>
          <a:p>
            <a:r>
              <a:rPr lang="nl-NL" dirty="0"/>
              <a:t>Eindvoorraad			0,5 x 266 = 		133</a:t>
            </a:r>
          </a:p>
          <a:p>
            <a:r>
              <a:rPr lang="nl-NL" dirty="0">
                <a:highlight>
                  <a:srgbClr val="FFFF00"/>
                </a:highlight>
              </a:rPr>
              <a:t>Tel bij elkaar op					1.274,5</a:t>
            </a:r>
          </a:p>
          <a:p>
            <a:r>
              <a:rPr lang="nl-NL" dirty="0">
                <a:highlight>
                  <a:srgbClr val="FFFF00"/>
                </a:highlight>
              </a:rPr>
              <a:t>1.274,5 : (3+1) = 319 (afgerond, want = 318,625)</a:t>
            </a:r>
          </a:p>
          <a:p>
            <a:r>
              <a:rPr lang="nl-NL" dirty="0"/>
              <a:t>2. Bereken de omzetsnelheid</a:t>
            </a:r>
          </a:p>
          <a:p>
            <a:r>
              <a:rPr lang="nl-NL" dirty="0">
                <a:highlight>
                  <a:srgbClr val="00FF00"/>
                </a:highlight>
              </a:rPr>
              <a:t>(318,625 x 360) : 1535 = 75 dagen</a:t>
            </a:r>
          </a:p>
        </p:txBody>
      </p:sp>
    </p:spTree>
    <p:extLst>
      <p:ext uri="{BB962C8B-B14F-4D97-AF65-F5344CB8AC3E}">
        <p14:creationId xmlns:p14="http://schemas.microsoft.com/office/powerpoint/2010/main" val="1691481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C695245-44E3-4A14-900A-D06036644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nl-NL" sz="4300">
                <a:solidFill>
                  <a:srgbClr val="FFFFFF"/>
                </a:solidFill>
              </a:rPr>
              <a:t>Hoofdstuk 2. voorraad en voorraadkosten</a:t>
            </a:r>
          </a:p>
        </p:txBody>
      </p:sp>
      <p:graphicFrame>
        <p:nvGraphicFramePr>
          <p:cNvPr id="7" name="Tijdelijke aanduiding voor inhoud 2">
            <a:extLst>
              <a:ext uri="{FF2B5EF4-FFF2-40B4-BE49-F238E27FC236}">
                <a16:creationId xmlns:a16="http://schemas.microsoft.com/office/drawing/2014/main" id="{FC5EAB46-BF15-4307-A2D9-C1A81DC765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7791464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9838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3133581" cy="1499616"/>
          </a:xfrm>
        </p:spPr>
        <p:txBody>
          <a:bodyPr>
            <a:normAutofit/>
          </a:bodyPr>
          <a:lstStyle/>
          <a:p>
            <a:r>
              <a:rPr lang="nl-NL" sz="4000"/>
              <a:t>2.1 soorten voorraad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2286000"/>
            <a:ext cx="3133580" cy="3931920"/>
          </a:xfrm>
        </p:spPr>
        <p:txBody>
          <a:bodyPr>
            <a:normAutofit/>
          </a:bodyPr>
          <a:lstStyle/>
          <a:p>
            <a:r>
              <a:rPr lang="nl-NL" sz="2000" dirty="0"/>
              <a:t>Welke voorraden zijn belangrijk? </a:t>
            </a:r>
          </a:p>
          <a:p>
            <a:r>
              <a:rPr lang="nl-NL" sz="2000" dirty="0"/>
              <a:t>(er staan meer in het boek, deze raad ik aan om te leren)</a:t>
            </a:r>
          </a:p>
          <a:p>
            <a:endParaRPr lang="nl-NL" sz="1600" dirty="0"/>
          </a:p>
          <a:p>
            <a:endParaRPr lang="nl-NL" sz="1600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246379"/>
              </p:ext>
            </p:extLst>
          </p:nvPr>
        </p:nvGraphicFramePr>
        <p:xfrm>
          <a:off x="4642341" y="1598014"/>
          <a:ext cx="6957779" cy="4548629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147940">
                  <a:extLst>
                    <a:ext uri="{9D8B030D-6E8A-4147-A177-3AD203B41FA5}">
                      <a16:colId xmlns:a16="http://schemas.microsoft.com/office/drawing/2014/main" val="738222209"/>
                    </a:ext>
                  </a:extLst>
                </a:gridCol>
                <a:gridCol w="3809839">
                  <a:extLst>
                    <a:ext uri="{9D8B030D-6E8A-4147-A177-3AD203B41FA5}">
                      <a16:colId xmlns:a16="http://schemas.microsoft.com/office/drawing/2014/main" val="545665066"/>
                    </a:ext>
                  </a:extLst>
                </a:gridCol>
              </a:tblGrid>
              <a:tr h="593896">
                <a:tc>
                  <a:txBody>
                    <a:bodyPr/>
                    <a:lstStyle/>
                    <a:p>
                      <a:r>
                        <a:rPr lang="nl-NL" sz="3200" b="1" cap="none" spc="30">
                          <a:solidFill>
                            <a:schemeClr val="tx1"/>
                          </a:solidFill>
                        </a:rPr>
                        <a:t>Soort</a:t>
                      </a:r>
                    </a:p>
                  </a:txBody>
                  <a:tcPr marL="0" marR="11787" marT="58937" marB="5893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3200" b="1" cap="none" spc="30">
                          <a:solidFill>
                            <a:schemeClr val="tx1"/>
                          </a:solidFill>
                        </a:rPr>
                        <a:t>Betekenis</a:t>
                      </a:r>
                    </a:p>
                  </a:txBody>
                  <a:tcPr marL="0" marR="11787" marT="58937" marB="5893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6853472"/>
                  </a:ext>
                </a:extLst>
              </a:tr>
              <a:tr h="788615">
                <a:tc>
                  <a:txBody>
                    <a:bodyPr/>
                    <a:lstStyle/>
                    <a:p>
                      <a:r>
                        <a:rPr lang="nl-NL" sz="2000" cap="none" spc="0">
                          <a:solidFill>
                            <a:schemeClr val="tx1"/>
                          </a:solidFill>
                        </a:rPr>
                        <a:t>Economische voorraad (prijsrisicovoorraad)</a:t>
                      </a:r>
                    </a:p>
                  </a:txBody>
                  <a:tcPr marL="0" marR="117875" marT="58937" marB="589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2000" cap="none" spc="0">
                          <a:solidFill>
                            <a:schemeClr val="tx1"/>
                          </a:solidFill>
                        </a:rPr>
                        <a:t>Voorraad</a:t>
                      </a:r>
                      <a:r>
                        <a:rPr lang="nl-NL" sz="2000" cap="none" spc="0" baseline="0">
                          <a:solidFill>
                            <a:schemeClr val="tx1"/>
                          </a:solidFill>
                        </a:rPr>
                        <a:t> waar je risico over loopt</a:t>
                      </a:r>
                      <a:endParaRPr lang="nl-NL" sz="20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117875" marT="58937" marB="589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601986"/>
                  </a:ext>
                </a:extLst>
              </a:tr>
              <a:tr h="788615">
                <a:tc>
                  <a:txBody>
                    <a:bodyPr/>
                    <a:lstStyle/>
                    <a:p>
                      <a:r>
                        <a:rPr lang="nl-NL" sz="2000" cap="none" spc="0">
                          <a:solidFill>
                            <a:schemeClr val="tx1"/>
                          </a:solidFill>
                        </a:rPr>
                        <a:t>Voorverkopen</a:t>
                      </a:r>
                    </a:p>
                  </a:txBody>
                  <a:tcPr marL="58937" marR="117875" marT="58937" marB="589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2000" cap="none" spc="0">
                          <a:solidFill>
                            <a:schemeClr val="tx1"/>
                          </a:solidFill>
                        </a:rPr>
                        <a:t>Artikelen</a:t>
                      </a:r>
                      <a:r>
                        <a:rPr lang="nl-NL" sz="2000" cap="none" spc="0" baseline="0">
                          <a:solidFill>
                            <a:schemeClr val="tx1"/>
                          </a:solidFill>
                        </a:rPr>
                        <a:t> die zijn verkocht, maar nog niet verzonden</a:t>
                      </a:r>
                      <a:endParaRPr lang="nl-NL" sz="20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8937" marR="117875" marT="58937" marB="589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880874"/>
                  </a:ext>
                </a:extLst>
              </a:tr>
              <a:tr h="788615">
                <a:tc>
                  <a:txBody>
                    <a:bodyPr/>
                    <a:lstStyle/>
                    <a:p>
                      <a:r>
                        <a:rPr lang="nl-NL" sz="2000" cap="none" spc="0">
                          <a:solidFill>
                            <a:schemeClr val="tx1"/>
                          </a:solidFill>
                        </a:rPr>
                        <a:t>Voorinkopen (pijplijnvoorraad)</a:t>
                      </a:r>
                    </a:p>
                  </a:txBody>
                  <a:tcPr marL="0" marR="117875" marT="58937" marB="589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2000" cap="none" spc="0">
                          <a:solidFill>
                            <a:schemeClr val="tx1"/>
                          </a:solidFill>
                        </a:rPr>
                        <a:t>Artikelen</a:t>
                      </a:r>
                      <a:r>
                        <a:rPr lang="nl-NL" sz="2000" cap="none" spc="0" baseline="0">
                          <a:solidFill>
                            <a:schemeClr val="tx1"/>
                          </a:solidFill>
                        </a:rPr>
                        <a:t> zijn gekocht, maar nog niet bezorgd</a:t>
                      </a:r>
                      <a:endParaRPr lang="nl-NL" sz="20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117875" marT="58937" marB="589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438585"/>
                  </a:ext>
                </a:extLst>
              </a:tr>
              <a:tr h="788615">
                <a:tc>
                  <a:txBody>
                    <a:bodyPr/>
                    <a:lstStyle/>
                    <a:p>
                      <a:r>
                        <a:rPr lang="nl-NL" sz="2000" cap="none" spc="0">
                          <a:solidFill>
                            <a:schemeClr val="tx1"/>
                          </a:solidFill>
                        </a:rPr>
                        <a:t>Technische voorraad (werkelijke voorraad)</a:t>
                      </a:r>
                    </a:p>
                  </a:txBody>
                  <a:tcPr marL="58937" marR="117875" marT="58937" marB="589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2000" cap="none" spc="0" dirty="0">
                          <a:solidFill>
                            <a:schemeClr val="tx1"/>
                          </a:solidFill>
                        </a:rPr>
                        <a:t>Voorraad</a:t>
                      </a:r>
                      <a:r>
                        <a:rPr lang="nl-NL" sz="2000" cap="none" spc="0" baseline="0" dirty="0">
                          <a:solidFill>
                            <a:schemeClr val="tx1"/>
                          </a:solidFill>
                        </a:rPr>
                        <a:t> die fysiek aanwezig is</a:t>
                      </a:r>
                      <a:endParaRPr lang="nl-NL" sz="20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58937" marR="117875" marT="58937" marB="589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483840"/>
                  </a:ext>
                </a:extLst>
              </a:tr>
              <a:tr h="788615">
                <a:tc>
                  <a:txBody>
                    <a:bodyPr/>
                    <a:lstStyle/>
                    <a:p>
                      <a:r>
                        <a:rPr lang="nl-NL" sz="2000" cap="none" spc="0">
                          <a:solidFill>
                            <a:schemeClr val="tx1"/>
                          </a:solidFill>
                        </a:rPr>
                        <a:t>Administratieve</a:t>
                      </a:r>
                      <a:r>
                        <a:rPr lang="nl-NL" sz="2000" cap="none" spc="0" baseline="0">
                          <a:solidFill>
                            <a:schemeClr val="tx1"/>
                          </a:solidFill>
                        </a:rPr>
                        <a:t> voorraad</a:t>
                      </a:r>
                      <a:endParaRPr lang="nl-NL" sz="20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117875" marT="58937" marB="589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2000" cap="none" spc="0" dirty="0">
                          <a:solidFill>
                            <a:schemeClr val="tx1"/>
                          </a:solidFill>
                        </a:rPr>
                        <a:t>Voorraad die</a:t>
                      </a:r>
                      <a:r>
                        <a:rPr lang="nl-NL" sz="2000" cap="none" spc="0" baseline="0" dirty="0">
                          <a:solidFill>
                            <a:schemeClr val="tx1"/>
                          </a:solidFill>
                        </a:rPr>
                        <a:t> volgens de boekhouding er moet zijn </a:t>
                      </a:r>
                      <a:endParaRPr lang="nl-NL" sz="20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117875" marT="58937" marB="589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4443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825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nl-NL" dirty="0"/>
              <a:t>2.1 soorten voorraad</a:t>
            </a:r>
            <a:endParaRPr lang="nl-N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dirty="0"/>
              <a:t>Ermee kunnen rekenen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 Economische voorraad = Technische voorraad + voorinkopen – voorverkopen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Je weet: economische voorraad is niet gelijk aan de technische voorraad, los van de voorinkopen en voorverkopen!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Hoe? &gt; Derving</a:t>
            </a:r>
          </a:p>
        </p:txBody>
      </p:sp>
    </p:spTree>
    <p:extLst>
      <p:ext uri="{BB962C8B-B14F-4D97-AF65-F5344CB8AC3E}">
        <p14:creationId xmlns:p14="http://schemas.microsoft.com/office/powerpoint/2010/main" val="3316610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9E9B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nl-NL">
                <a:solidFill>
                  <a:srgbClr val="FFFFFF"/>
                </a:solidFill>
              </a:rPr>
              <a:t>Wat gaan we doen?</a:t>
            </a:r>
          </a:p>
        </p:txBody>
      </p:sp>
      <p:pic>
        <p:nvPicPr>
          <p:cNvPr id="4" name="Afbeelding 3" descr="Afbeelding met visitekaartje&#10;&#10;Automatisch gegenereerde beschrijving">
            <a:extLst>
              <a:ext uri="{FF2B5EF4-FFF2-40B4-BE49-F238E27FC236}">
                <a16:creationId xmlns:a16="http://schemas.microsoft.com/office/drawing/2014/main" id="{6E9EAE63-0C78-4CEB-A650-84D46D27F2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39" r="1" b="11555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Ga aan de slag met opdracht 2, 3 en 4!</a:t>
            </a:r>
          </a:p>
          <a:p>
            <a:endParaRPr lang="nl-NL" dirty="0">
              <a:solidFill>
                <a:srgbClr val="FFFFFF"/>
              </a:solidFill>
            </a:endParaRPr>
          </a:p>
          <a:p>
            <a:r>
              <a:rPr lang="nl-NL" dirty="0">
                <a:solidFill>
                  <a:srgbClr val="FFFFFF"/>
                </a:solidFill>
              </a:rPr>
              <a:t>Tijd = 15 minuten</a:t>
            </a:r>
          </a:p>
          <a:p>
            <a:r>
              <a:rPr lang="nl-NL" dirty="0">
                <a:solidFill>
                  <a:srgbClr val="FFFFFF"/>
                </a:solidFill>
              </a:rPr>
              <a:t>Daarna bespreken!</a:t>
            </a:r>
          </a:p>
          <a:p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386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44D45E3-4DF6-4B95-8451-5D797F9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5998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4128" y="459317"/>
            <a:ext cx="4389120" cy="1749552"/>
          </a:xfrm>
        </p:spPr>
        <p:txBody>
          <a:bodyPr>
            <a:normAutofit/>
          </a:bodyPr>
          <a:lstStyle/>
          <a:p>
            <a:r>
              <a:rPr lang="nl-NL" sz="4400" dirty="0"/>
              <a:t>Het huiswerk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8AE05E3-7F45-43EE-A365-CFFF658DE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9" y="2286000"/>
            <a:ext cx="4389120" cy="3931920"/>
          </a:xfrm>
        </p:spPr>
        <p:txBody>
          <a:bodyPr>
            <a:normAutofit/>
          </a:bodyPr>
          <a:lstStyle/>
          <a:p>
            <a:r>
              <a:rPr lang="nl-NL" sz="1800"/>
              <a:t>Lees paragraaf 2.3 en maak opdracht 9. </a:t>
            </a:r>
          </a:p>
          <a:p>
            <a:endParaRPr lang="nl-NL" sz="1800"/>
          </a:p>
        </p:txBody>
      </p:sp>
      <p:pic>
        <p:nvPicPr>
          <p:cNvPr id="4" name="Afbeelding 3" descr="Afbeelding met tekst, groen, buiten, bak&#10;&#10;Automatisch gegenereerde beschrijving">
            <a:extLst>
              <a:ext uri="{FF2B5EF4-FFF2-40B4-BE49-F238E27FC236}">
                <a16:creationId xmlns:a16="http://schemas.microsoft.com/office/drawing/2014/main" id="{D36990A2-3084-43BF-A283-17DA432B09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138" r="3" b="14884"/>
          <a:stretch/>
        </p:blipFill>
        <p:spPr>
          <a:xfrm>
            <a:off x="7056116" y="960120"/>
            <a:ext cx="4175762" cy="494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9927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67</TotalTime>
  <Words>344</Words>
  <Application>Microsoft Office PowerPoint</Application>
  <PresentationFormat>Breedbeeld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Integraal</vt:lpstr>
      <vt:lpstr>EAV Economie en administratieve vorming</vt:lpstr>
      <vt:lpstr>Vorige week</vt:lpstr>
      <vt:lpstr>Opdracht 23: de aanpak</vt:lpstr>
      <vt:lpstr>Hoofdstuk 2. voorraad en voorraadkosten</vt:lpstr>
      <vt:lpstr>2.1 soorten voorraad</vt:lpstr>
      <vt:lpstr>2.1 soorten voorraad</vt:lpstr>
      <vt:lpstr>Wat gaan we doen?</vt:lpstr>
      <vt:lpstr>Het huiswerk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>Salomé Sies</cp:lastModifiedBy>
  <cp:revision>9</cp:revision>
  <dcterms:created xsi:type="dcterms:W3CDTF">2021-03-11T09:39:37Z</dcterms:created>
  <dcterms:modified xsi:type="dcterms:W3CDTF">2021-03-19T11:48:36Z</dcterms:modified>
</cp:coreProperties>
</file>